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D87D-4CDE-4C63-A45C-E748680423D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6D5D-6395-4C54-AFD8-9D77A146B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34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D87D-4CDE-4C63-A45C-E748680423D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6D5D-6395-4C54-AFD8-9D77A146B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60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D87D-4CDE-4C63-A45C-E748680423D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6D5D-6395-4C54-AFD8-9D77A146B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72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D87D-4CDE-4C63-A45C-E748680423D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6D5D-6395-4C54-AFD8-9D77A146B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42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D87D-4CDE-4C63-A45C-E748680423D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6D5D-6395-4C54-AFD8-9D77A146B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97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D87D-4CDE-4C63-A45C-E748680423D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6D5D-6395-4C54-AFD8-9D77A146B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38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D87D-4CDE-4C63-A45C-E748680423D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6D5D-6395-4C54-AFD8-9D77A146B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86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D87D-4CDE-4C63-A45C-E748680423D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6D5D-6395-4C54-AFD8-9D77A146B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80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D87D-4CDE-4C63-A45C-E748680423D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6D5D-6395-4C54-AFD8-9D77A146B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74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D87D-4CDE-4C63-A45C-E748680423D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6D5D-6395-4C54-AFD8-9D77A146B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12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D87D-4CDE-4C63-A45C-E748680423D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6D5D-6395-4C54-AFD8-9D77A146B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6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ED87D-4CDE-4C63-A45C-E748680423D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F6D5D-6395-4C54-AFD8-9D77A146B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32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8960" y="3677919"/>
            <a:ext cx="7366000" cy="2265681"/>
          </a:xfrm>
        </p:spPr>
        <p:txBody>
          <a:bodyPr>
            <a:noAutofit/>
          </a:bodyPr>
          <a:lstStyle/>
          <a:p>
            <a:r>
              <a:rPr lang="ru-RU" sz="5400" b="1" dirty="0"/>
              <a:t>Хроническая </a:t>
            </a:r>
            <a:r>
              <a:rPr lang="ru-RU" sz="5400" b="1" dirty="0" err="1"/>
              <a:t>обструктивная</a:t>
            </a:r>
            <a:r>
              <a:rPr lang="ru-RU" sz="5400" b="1" dirty="0"/>
              <a:t> болезнь легких (ХОБЛ)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352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7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Хронический бронхит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0" y="787401"/>
            <a:ext cx="88392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диффузное длительно текущее, необратимое поражение бронхиального дерева, характеризующееся гиперсекрецией и нарушением дренажной функции бронхов, приводящее к прогрессивному нарушению бронхиальной проходимости.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хроническом бронхите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кашель продолжается не менее 3-х месяцев в году, в течение 2-х лет подряд.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3138489"/>
            <a:ext cx="37973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9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7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0" y="787401"/>
            <a:ext cx="88392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причина воздействия на слизистую бронхов элементы табачного дыма и вредная запылённость, загазованность.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Злоупотребление алкоголем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Частые респираторные инфекции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Сниженный иммунитет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92550"/>
            <a:ext cx="3806952" cy="28552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74801"/>
            <a:ext cx="4301065" cy="322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8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9" y="4507632"/>
            <a:ext cx="1714499" cy="14635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915" y="3447782"/>
            <a:ext cx="1714499" cy="14635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7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0" y="787401"/>
            <a:ext cx="88392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длительном влиянии раздражителей происходит увеличение числа слизеобразных клеток  и уменьшение ресничек эпителия, повышение вязкости мокроты. Это ведет к застою мокрот в бронхах, развитию кашля, активизации инфекции с периодом обострения.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954" y="4520621"/>
            <a:ext cx="1714499" cy="14635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3" y="2963070"/>
            <a:ext cx="4238303" cy="282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0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7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787400"/>
            <a:ext cx="8839200" cy="59562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от локализации эпид. процесса. Крупные, средние – не обструктивный, мелкие – обструктивный.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обструктивный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во время ремиссии жалобы могут отсутствовать, в период обострения признаки активного воспалительного процесса.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Обструктивный: ведущий симптом – прогрессивная экспираторная одышка, усиливающаяся при обострении и приступообразный мало продолжительный кашель (без мокроты).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осмотре бочкообразная грудная клетка, диффузный цианоз, бронхи сужены, слышен сухой свист.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0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7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 и диагностика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787400"/>
            <a:ext cx="8839200" cy="59562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Осложнения: очаговая пневмония,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бронхоэктазия,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БА, хроническое легочное сердце.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Диагностика: лейкоцитоз, посев мокроты, и ее анализ, спирография, рентген.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3310937"/>
            <a:ext cx="7937500" cy="29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7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787400"/>
            <a:ext cx="8839200" cy="59562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Категорический отказ от курения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трудоустройство без вредных факторов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обострения полупостельный режим, в тяжелых госпитализация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Белок и витамины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чувствительности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Муколитики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отхаркивающие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Поливитамин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Физиолечение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Массаж, дыхательная гимнастика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7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Уход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787400"/>
            <a:ext cx="8839200" cy="59562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назначений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ЧДД, АД, пульса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 кожей и слизистыми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приема ЛС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Оксигенотерапия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о вреде курения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 эпид. режим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1193800"/>
            <a:ext cx="49276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7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ХОБЛ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787400"/>
            <a:ext cx="8839200" cy="59562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Хроническая обструктивная болезнь легких.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хроническим диффузным воспалением бронхов с преимущественным поражением их дистальных отделов, сопровождающиеся медленно прогрессирующей необратимой бронхиальной обструкцией с нарастающей дыхательной недостаточностью и проявляющейся одышкой кашлем, выделением мокроты.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 ХОБЛ: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 (90-95%), в том числе пассивное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фермента альфа 1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антитрипсин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запыленность и загазованность,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вредность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4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7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ХОБЛ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787400"/>
            <a:ext cx="8839200" cy="59562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Предрасполагающие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акторы: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Нарастание дыхания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Переохлаждение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носоглотки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Пыль газы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44700"/>
            <a:ext cx="9249851" cy="492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0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7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787400"/>
            <a:ext cx="8839200" cy="59562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Медленное постепенное начало. Сначала кашель. Мокрота в небольшом количестве по утрам, слизистого характера. Затем обильная и гнойная в обострении.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Одышка на 10 лет позже кашля.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формы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Эмфизематозная – выдох через сложенные в трубочку губы с пыхтением. Одышка в покое. Худоба. Розовое лицо. Немного вязкой густой мокроты.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Бронхитическая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кожа синюшная, тучность, кашель с обилием мокроты, легочное сердце.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7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«бронхит»?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787401"/>
            <a:ext cx="9029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Бронхит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(лат.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bronchitis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 бронх + 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itis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воспаление) — заболевание дыхательной системы, при котором в воспалительный процесс вовлекаются бронхи. Является одной из частых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за медицинской помощью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Бронхит по частоте занимает 1 место среди заболеваний органов дыхания. Чаще болею дети, среди взрослых мужчины болеют чаще, чем женщины.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80" y="3594100"/>
            <a:ext cx="2956078" cy="290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7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787400"/>
            <a:ext cx="8839200" cy="59562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развития ХОБЛ: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Легкое течение – 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замечает,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легких нарушены. Часто кашель и мокрота.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Средне-тяжелое – мед помощь в связи с одышкой и обструкцией.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Тяжелое – ограничение воздушного потока, нарастание одышки, падает качество жизни.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3525699"/>
            <a:ext cx="2905358" cy="32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9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7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787400"/>
            <a:ext cx="8839200" cy="595629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Спирометрия (до и после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бронхорасширяющих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ЛС)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крови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мокроты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Пикфлоуметрия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ЭКГ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1775">
            <a:off x="704367" y="4145565"/>
            <a:ext cx="3485777" cy="34988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566" y="1044575"/>
            <a:ext cx="6544234" cy="252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7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787400"/>
            <a:ext cx="8839200" cy="59562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снижение темпа к прогрессированию заболевания, снижение частоты и обострения, улучшение перенесения физ. нагрузок, снижение смертности.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факторов вызывающих развитие ХОБЛ (курение)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 и белки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Ежедневные физические нагрузки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различные группы препаратов, для расширения бронхов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4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0" y="1981200"/>
            <a:ext cx="7183120" cy="128015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себя!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7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7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он бывает?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787401"/>
            <a:ext cx="9029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Бронхит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делится на: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– первичное изолированное поражение бронхов, возможно поражение трахеи;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Вторичный – осложнение других заболеваний.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клиническому течению: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– воспаление слизистых оболочек бронхов, которое характеризуется острым течением и обратимой зараженностью;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4516966"/>
            <a:ext cx="3511550" cy="234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7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787401"/>
            <a:ext cx="9029700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Вирусная инфекция (грипп, аденовирус);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Бактериальная инфекция;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Раздражение бронхов химическими веществами;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Вдыхание холодного или горячего воздуха.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Способствующие факторы – переохлаждение, инфекция верхних дыхательных путей, нарушение носового дыхания, курение, ОРВИ и т.д.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9" y="3771900"/>
            <a:ext cx="2998845" cy="29988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00" y="647645"/>
            <a:ext cx="2110904" cy="184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7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787401"/>
            <a:ext cx="9029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остром бронхите наблюдается отек и гиперемия слизистых оболочек, а также гиперсекреция слизи. Развивается бронхоспазм. Это приводит к нарушению бронхиальной проходимости.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2184399"/>
            <a:ext cx="3309533" cy="1562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1841500"/>
            <a:ext cx="3286498" cy="2464873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3568700" y="3086100"/>
            <a:ext cx="584200" cy="4191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3746499"/>
            <a:ext cx="3035300" cy="3035300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 rot="8634904">
            <a:off x="4279899" y="4171618"/>
            <a:ext cx="584200" cy="4191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7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787400"/>
            <a:ext cx="9029700" cy="5981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бронхит может быть самостоятельным, а может быть в сочетании с ларингитом, трахеитом.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Трахеобронхит;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Собственный бронхит;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Бронхиолит.</a:t>
            </a:r>
          </a:p>
          <a:p>
            <a:pPr marL="0" indent="0">
              <a:buNone/>
            </a:pP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 начинается остро, когда ему предшествовало ОРВИ.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осложнится до бронхопневмонии. Основной симптом – кашель (грудная клетка, мышцы грудного пресса).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бронхиолите одышка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эксперического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характера.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50" y="1328935"/>
            <a:ext cx="3282950" cy="227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9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7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787401"/>
            <a:ext cx="9029700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Аускультация легких: влажные хрипы, жесткое дыхание.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анализе крови лейкоцитоз.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анализе мокроты лейкоциты.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Рентген: незначительное усиление легочного рисунка в прикорневой зоне.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98"/>
              </a:clrFrom>
              <a:clrTo>
                <a:srgbClr val="00009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2835609"/>
            <a:ext cx="3962400" cy="386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7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787401"/>
            <a:ext cx="9029700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Полноценное питание с достаточным количеством витаминов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хронических заболеваний ЛОР органов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вирусных инфекций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курения и алкоголя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пылевых и газовых повреждений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3591719"/>
            <a:ext cx="2044302" cy="30432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229" y="1631950"/>
            <a:ext cx="2298261" cy="266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7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Уход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0" y="787401"/>
            <a:ext cx="29210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Кашель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Лихорадка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Озноб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Першение в горле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Слабость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Одышка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2200" y="787401"/>
            <a:ext cx="584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родственников: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 ухода за лихорадящим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 постановки горчичников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Рациональному питанию, питьевому режиму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мокроте правилам сбора в плевательницу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о вреде курения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2680227"/>
            <a:ext cx="2006599" cy="413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772</Words>
  <Application>Microsoft Office PowerPoint</Application>
  <PresentationFormat>Экран (4:3)</PresentationFormat>
  <Paragraphs>148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Хроническая обструктивная болезнь легких (ХОБЛ)</vt:lpstr>
      <vt:lpstr>Что такое «бронхит»?</vt:lpstr>
      <vt:lpstr>Каким он бывает?</vt:lpstr>
      <vt:lpstr>Этиология</vt:lpstr>
      <vt:lpstr>Патогенез</vt:lpstr>
      <vt:lpstr>Клиника</vt:lpstr>
      <vt:lpstr>Диагностика</vt:lpstr>
      <vt:lpstr>Профилактика</vt:lpstr>
      <vt:lpstr>Уход</vt:lpstr>
      <vt:lpstr>Хронический бронхит</vt:lpstr>
      <vt:lpstr>Этиология</vt:lpstr>
      <vt:lpstr>Патогенез</vt:lpstr>
      <vt:lpstr>Клиника</vt:lpstr>
      <vt:lpstr>Осложнения и диагностика</vt:lpstr>
      <vt:lpstr>Лечение</vt:lpstr>
      <vt:lpstr>Уход</vt:lpstr>
      <vt:lpstr>ХОБЛ</vt:lpstr>
      <vt:lpstr>ХОБЛ</vt:lpstr>
      <vt:lpstr>Клиника </vt:lpstr>
      <vt:lpstr>Клиника </vt:lpstr>
      <vt:lpstr>Диагностика </vt:lpstr>
      <vt:lpstr>Лечение </vt:lpstr>
      <vt:lpstr>Берегите себя!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«Бронхит и ХОБЛ»</dc:title>
  <dc:creator>Пользователь</dc:creator>
  <cp:lastModifiedBy>voron</cp:lastModifiedBy>
  <cp:revision>25</cp:revision>
  <dcterms:created xsi:type="dcterms:W3CDTF">2020-09-28T19:59:42Z</dcterms:created>
  <dcterms:modified xsi:type="dcterms:W3CDTF">2020-11-24T15:23:24Z</dcterms:modified>
</cp:coreProperties>
</file>