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68" r:id="rId7"/>
    <p:sldId id="269" r:id="rId8"/>
    <p:sldId id="270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D773CE8-496B-4164-B915-EC61DBAB1142}">
          <p14:sldIdLst>
            <p14:sldId id="256"/>
          </p14:sldIdLst>
        </p14:section>
        <p14:section name="Раздел без заголовка" id="{FA02097D-0BD6-4AB4-85E7-A5D5AF73DABE}">
          <p14:sldIdLst>
            <p14:sldId id="263"/>
            <p14:sldId id="264"/>
            <p14:sldId id="265"/>
            <p14:sldId id="266"/>
            <p14:sldId id="268"/>
            <p14:sldId id="269"/>
            <p14:sldId id="270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Семейные правоотношения</a:t>
            </a:r>
            <a:endParaRPr lang="ru-RU" dirty="0"/>
          </a:p>
        </p:txBody>
      </p:sp>
      <p:pic>
        <p:nvPicPr>
          <p:cNvPr id="1026" name="Picture 2" descr="C:\Program Files (x86)\Microsoft Office\MEDIA\CAGCAT10\j022190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929066"/>
            <a:ext cx="2428892" cy="2307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229014" cy="55629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Семейное право </a:t>
            </a:r>
            <a:r>
              <a:rPr lang="ru-RU" dirty="0" smtClean="0"/>
              <a:t>–это </a:t>
            </a:r>
            <a:r>
              <a:rPr lang="ru-RU" dirty="0"/>
              <a:t>система правовых норм, регулирующих семейные отношения, т. е. личные и связанные с ними имущественные отношения, возникающие между гражданами во время брака, родства, усыновления, принятия детей в семью на </a:t>
            </a:r>
            <a:r>
              <a:rPr lang="ru-RU" dirty="0" smtClean="0"/>
              <a:t>воспитание.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Основный источник Семейного права </a:t>
            </a:r>
            <a:r>
              <a:rPr lang="ru-RU" dirty="0" smtClean="0"/>
              <a:t>– Семейный Кодекс РФ.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Основной институт Семейного права </a:t>
            </a:r>
            <a:r>
              <a:rPr lang="ru-RU" dirty="0" smtClean="0"/>
              <a:t>–это брак.</a:t>
            </a:r>
            <a:endParaRPr lang="ru-RU" dirty="0"/>
          </a:p>
        </p:txBody>
      </p:sp>
      <p:pic>
        <p:nvPicPr>
          <p:cNvPr id="8194" name="Picture 2" descr="Статистика разводов, браков и рождения детей за первую половину 2014 года - Новости Балаково.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2835" y="4941168"/>
            <a:ext cx="2268252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Гражданский брак -</a:t>
            </a:r>
            <a:r>
              <a:rPr lang="ru-RU" dirty="0" smtClean="0"/>
              <a:t>это брак зарегистрированный в органах </a:t>
            </a:r>
            <a:r>
              <a:rPr lang="ru-RU" dirty="0" err="1" smtClean="0"/>
              <a:t>ЗАГСа</a:t>
            </a:r>
            <a:endParaRPr lang="ru-RU" dirty="0"/>
          </a:p>
        </p:txBody>
      </p:sp>
      <p:pic>
        <p:nvPicPr>
          <p:cNvPr id="7170" name="Picture 2" descr="Мурманск: Би-порт b-port - главная лента новостей регио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643050"/>
            <a:ext cx="5715000" cy="4286250"/>
          </a:xfrm>
          <a:prstGeom prst="rect">
            <a:avLst/>
          </a:prstGeom>
          <a:noFill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Признаки брака :</a:t>
            </a:r>
          </a:p>
          <a:p>
            <a:pPr>
              <a:buNone/>
            </a:pPr>
            <a:r>
              <a:rPr lang="ru-RU" dirty="0" smtClean="0"/>
              <a:t>1)Союз мужчины и женщины</a:t>
            </a:r>
          </a:p>
          <a:p>
            <a:pPr>
              <a:buNone/>
            </a:pPr>
            <a:r>
              <a:rPr lang="ru-RU" dirty="0" smtClean="0"/>
              <a:t>2)Фактическое создание  семьи</a:t>
            </a:r>
          </a:p>
          <a:p>
            <a:pPr>
              <a:buNone/>
            </a:pPr>
            <a:r>
              <a:rPr lang="ru-RU" dirty="0" smtClean="0"/>
              <a:t>3)Заключение брака в ЗАГС</a:t>
            </a:r>
            <a:endParaRPr lang="ru-RU" dirty="0"/>
          </a:p>
        </p:txBody>
      </p:sp>
      <p:pic>
        <p:nvPicPr>
          <p:cNvPr id="6146" name="Picture 2" descr="Проведена проверка отдела ЗАГС Забайкальского района Департамента ЗАГС Забайкальского края ИА Забвести.р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571744"/>
            <a:ext cx="5072098" cy="38078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Основания вступления в брак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1)Достижение 18 лет</a:t>
            </a:r>
          </a:p>
          <a:p>
            <a:pPr>
              <a:buNone/>
            </a:pPr>
            <a:r>
              <a:rPr lang="ru-RU" dirty="0" smtClean="0"/>
              <a:t>2)Добровольный союз</a:t>
            </a:r>
          </a:p>
          <a:p>
            <a:pPr>
              <a:buNone/>
            </a:pPr>
            <a:r>
              <a:rPr lang="ru-RU" dirty="0" smtClean="0"/>
              <a:t>3)Невозможность заключения брака ,если один состоит в браке</a:t>
            </a:r>
          </a:p>
          <a:p>
            <a:pPr>
              <a:buNone/>
            </a:pPr>
            <a:r>
              <a:rPr lang="ru-RU" dirty="0" smtClean="0"/>
              <a:t>4)Невозможность заключения брака между родственниками</a:t>
            </a:r>
          </a:p>
          <a:p>
            <a:pPr>
              <a:buNone/>
            </a:pPr>
            <a:r>
              <a:rPr lang="ru-RU" dirty="0" smtClean="0"/>
              <a:t>5) Невозможность заключения брака с </a:t>
            </a:r>
            <a:r>
              <a:rPr lang="ru-RU" dirty="0" err="1" smtClean="0"/>
              <a:t>недеспособными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Семейные правоотношения- </a:t>
            </a:r>
            <a:r>
              <a:rPr lang="ru-RU" dirty="0" smtClean="0"/>
              <a:t>общественные отношения выраженные в правах и обязанностях членов семьи и возникающие из брака ,родства, воспитание детей.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Права и обязанности супругов делятся на 2 группы </a:t>
            </a:r>
          </a:p>
          <a:p>
            <a:pPr>
              <a:buNone/>
            </a:pPr>
            <a:r>
              <a:rPr lang="ru-RU" dirty="0" smtClean="0"/>
              <a:t>1)Имущественные </a:t>
            </a:r>
          </a:p>
          <a:p>
            <a:pPr>
              <a:buNone/>
            </a:pPr>
            <a:r>
              <a:rPr lang="ru-RU" dirty="0" smtClean="0"/>
              <a:t>2)Личные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Права родителей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3554" name="Picture 2" descr="Насилие? . Да, нет, просто так получилось...? psyholog.kh.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42984"/>
            <a:ext cx="4351249" cy="289800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857752" y="714356"/>
            <a:ext cx="3643338" cy="36933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BA46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личные права родителей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58677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BA46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Родители имеют право дать ребенку имя, отчество и фамилию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58677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BA46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Родители имеют право на защиту интересов детей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58677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Родители являются законными.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Родители имеют право на определение места жительства ребенка.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Главным правом родителей, однако, является право воспитывать своих детей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Ребетня, компания довольная, дети в разноцветных футболках обои, фото, картинки.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6248" y="785794"/>
            <a:ext cx="4228531" cy="3214710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28596" y="968271"/>
            <a:ext cx="3999388" cy="51244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BA46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Ребенок имеет право жить и воспитываться в семье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BA46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Ребенок имеет право на общение с обоими родителями, дедушкой, бабушкой, братьями и сестрами, другими родственниками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58677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BA46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Ребенок имеет право на защиту своих прав и законных интересов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58677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Кроме уже известных институтов защиты прав ребенка родителями, органом опеки и попечительства, прокурором, судом, новый Семейный кодекс установил право ребенка независимо от возраста самостоятельно обращаться за защитой своих прав в орган опеки и попечительства, а по достижении возраста 14 лет — в суд.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58677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Новый Семейный кодекс закрепил 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BA46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право ребенка выражать свое мнение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58677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решении в семье любого вопроса, затрагивающего его интересы, а также быть заслушанным в ходе любого судебного или административного разбирательства. Учет мнения ребенка, достигшего возраста 10 лет, обязателен, за исключением случаев, когда это противоречит его интересам. В некоторых случаях (например, при изменении фамилии, имени ребенка, достигшего 10 лет, при восстановлении в родительских правах родителя такого ребенка, при усыновлении такого ребенка и др.) органы опеки и попечительства или суд могут принять решение только с согласия ребенка.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58677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 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BA46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имущественным правам и обязанностям детей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58677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относятся: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58677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право на содержание со стороны родителей;2) право на долю в общей собственности родителей;3) обязанность материально содержать престарелых или материально нуждающихся родителей;4) право на опеку и попечительство в случае лишения родителей.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rgbClr val="58677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130</TotalTime>
  <Words>274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Verdana</vt:lpstr>
      <vt:lpstr>Wingdings 2</vt:lpstr>
      <vt:lpstr>Аспект</vt:lpstr>
      <vt:lpstr>Семейные правоотношения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Семейные правоотношения</dc:title>
  <dc:creator>1</dc:creator>
  <cp:lastModifiedBy>admin</cp:lastModifiedBy>
  <cp:revision>9</cp:revision>
  <dcterms:created xsi:type="dcterms:W3CDTF">2015-04-14T19:39:14Z</dcterms:created>
  <dcterms:modified xsi:type="dcterms:W3CDTF">2020-11-09T11:21:51Z</dcterms:modified>
</cp:coreProperties>
</file>