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vflfvkfyf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1" y="2204864"/>
            <a:ext cx="3816424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Домашнее задание по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ОП. 09. «Основы </a:t>
            </a:r>
            <a:r>
              <a:rPr lang="ru-RU" dirty="0" smtClean="0"/>
              <a:t>микробиологии, санитарии и гигиены»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5229200"/>
            <a:ext cx="3309803" cy="90058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 «Мастер сельскохозяйственного производства»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676456" cy="5184576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Создать презентацию на  выбранную тему и подготовить ее защиту: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Микробиология- наука о микроорганизмах.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История микробиологии.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Известные микробиологи.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Биотехнологии в современном мире.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Бактерии их влияние на человека.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Вирусы  и их влияние </a:t>
            </a:r>
            <a:r>
              <a:rPr lang="ru-RU" dirty="0"/>
              <a:t>н</a:t>
            </a:r>
            <a:r>
              <a:rPr lang="ru-RU" dirty="0" smtClean="0"/>
              <a:t>а человека.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Форма бактерий, вирусов , грибков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Антибиотики За и Против.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Иммунологические препараты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Характеристика стафилококков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Характеристика хламидий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Возбудители ОРВИ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Токсикоинфекции</a:t>
            </a:r>
            <a:r>
              <a:rPr lang="ru-RU" dirty="0" smtClean="0"/>
              <a:t> , механизм действия некоторых токсинов.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Микотоксикоз</a:t>
            </a:r>
            <a:endParaRPr lang="ru-RU" dirty="0" smtClean="0"/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Дизентерия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Хламидиоз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Полезные бактерии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Вирусные </a:t>
            </a:r>
            <a:r>
              <a:rPr lang="ru-RU" dirty="0" err="1" smtClean="0"/>
              <a:t>зооинфекции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720080"/>
          </a:xfrm>
        </p:spPr>
        <p:txBody>
          <a:bodyPr/>
          <a:lstStyle/>
          <a:p>
            <a:r>
              <a:rPr lang="ru-RU" b="1" dirty="0" smtClean="0"/>
              <a:t>Домашнее задание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865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8064896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 презентации проекта должно быть: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Титульный слайд</a:t>
            </a:r>
          </a:p>
          <a:p>
            <a:r>
              <a:rPr lang="ru-RU" dirty="0" smtClean="0"/>
              <a:t>Цель, задачи</a:t>
            </a:r>
          </a:p>
          <a:p>
            <a:r>
              <a:rPr lang="ru-RU" dirty="0" smtClean="0"/>
              <a:t>Актуальность проекта:</a:t>
            </a:r>
          </a:p>
          <a:p>
            <a:r>
              <a:rPr lang="ru-RU" dirty="0" smtClean="0"/>
              <a:t>Раскрытие темы</a:t>
            </a:r>
          </a:p>
          <a:p>
            <a:r>
              <a:rPr lang="ru-RU" dirty="0" smtClean="0"/>
              <a:t>Заключение</a:t>
            </a:r>
          </a:p>
          <a:p>
            <a:r>
              <a:rPr lang="ru-RU" dirty="0" smtClean="0"/>
              <a:t>Список источников</a:t>
            </a:r>
          </a:p>
          <a:p>
            <a:pPr marL="68580" indent="0">
              <a:buNone/>
            </a:pPr>
            <a:r>
              <a:rPr lang="ru-RU" dirty="0" smtClean="0"/>
              <a:t>Объем 15-20 слайдов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16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Жду ваших работ по электронной почте: </a:t>
            </a:r>
            <a:r>
              <a:rPr lang="en-US" dirty="0" smtClean="0">
                <a:hlinkClick r:id="rId2"/>
              </a:rPr>
              <a:t>vflfvkfyf@gmail.com</a:t>
            </a:r>
            <a:endParaRPr lang="ru-RU" dirty="0" smtClean="0"/>
          </a:p>
          <a:p>
            <a:r>
              <a:rPr lang="ru-RU" dirty="0" smtClean="0"/>
              <a:t>Удачи </a:t>
            </a:r>
            <a:r>
              <a:rPr lang="ru-RU" smtClean="0"/>
              <a:t>в работе!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93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</TotalTime>
  <Words>117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Домашнее задание по  ОП. 09. «Основы микробиологии, санитарии и гигиены»</vt:lpstr>
      <vt:lpstr>Домашнее задание  </vt:lpstr>
      <vt:lpstr>В  презентации проекта должно быть: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</dc:title>
  <dc:creator>Артинское ПУ</dc:creator>
  <cp:lastModifiedBy>GHOST</cp:lastModifiedBy>
  <cp:revision>6</cp:revision>
  <dcterms:created xsi:type="dcterms:W3CDTF">2017-11-28T09:18:13Z</dcterms:created>
  <dcterms:modified xsi:type="dcterms:W3CDTF">2017-11-29T11:36:18Z</dcterms:modified>
</cp:coreProperties>
</file>